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5"/>
  </p:notesMasterIdLst>
  <p:handoutMasterIdLst>
    <p:handoutMasterId r:id="rId6"/>
  </p:handoutMasterIdLst>
  <p:sldIdLst>
    <p:sldId id="623" r:id="rId2"/>
    <p:sldId id="632" r:id="rId3"/>
    <p:sldId id="619" r:id="rId4"/>
  </p:sldIdLst>
  <p:sldSz cx="12192000" cy="6858000"/>
  <p:notesSz cx="7004050" cy="92900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6">
          <p15:clr>
            <a:srgbClr val="A4A3A4"/>
          </p15:clr>
        </p15:guide>
        <p15:guide id="2" pos="2206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radyumn Singh" initials="PS" lastIdx="1" clrIdx="0">
    <p:extLst>
      <p:ext uri="{19B8F6BF-5375-455C-9EA6-DF929625EA0E}">
        <p15:presenceInfo xmlns:p15="http://schemas.microsoft.com/office/powerpoint/2012/main" userId="a47113ee72a142de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33CC"/>
    <a:srgbClr val="162424"/>
    <a:srgbClr val="FF0000"/>
    <a:srgbClr val="CC0000"/>
    <a:srgbClr val="FF0066"/>
    <a:srgbClr val="FF7C80"/>
    <a:srgbClr val="000099"/>
    <a:srgbClr val="FFFF00"/>
    <a:srgbClr val="990000"/>
    <a:srgbClr val="CC00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6F915FF-C079-4E95-B120-3D762BB005CD}" v="12" dt="2022-07-11T06:57:45.55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ABFCF23-3B69-468F-B69F-88F6DE6A72F2}" styleName="Medium Style 1 - Acc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5">
              <a:tint val="20000"/>
            </a:schemeClr>
          </a:solidFill>
        </a:fill>
      </a:tcStyle>
    </a:band1H>
    <a:band1V>
      <a:tcStyle>
        <a:tcBdr/>
        <a:fill>
          <a:solidFill>
            <a:schemeClr val="accent5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C4B1156A-380E-4F78-BDF5-A606A8083BF9}" styleName="Medium Style 4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4"/>
              </a:solidFill>
            </a:ln>
          </a:top>
        </a:tcBdr>
        <a:fill>
          <a:solidFill>
            <a:schemeClr val="accent4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4">
              <a:tint val="20000"/>
            </a:schemeClr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397" autoAdjust="0"/>
    <p:restoredTop sz="94598" autoAdjust="0"/>
  </p:normalViewPr>
  <p:slideViewPr>
    <p:cSldViewPr>
      <p:cViewPr varScale="1">
        <p:scale>
          <a:sx n="66" d="100"/>
          <a:sy n="66" d="100"/>
        </p:scale>
        <p:origin x="762" y="66"/>
      </p:cViewPr>
      <p:guideLst>
        <p:guide orient="horz" pos="2112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40" d="100"/>
          <a:sy n="40" d="100"/>
        </p:scale>
        <p:origin x="-1542" y="-108"/>
      </p:cViewPr>
      <p:guideLst>
        <p:guide orient="horz" pos="2926"/>
        <p:guide pos="2206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12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r. Rakesh Kumar Phanden" userId="db2cd68b-6114-4dc6-8adb-caed1ec151c6" providerId="ADAL" clId="{1789E716-1BA7-4FE6-97BA-60D57EBF86B9}"/>
    <pc:docChg chg="modSld modMainMaster modNotesMaster">
      <pc:chgData name="Dr. Rakesh Kumar Phanden" userId="db2cd68b-6114-4dc6-8adb-caed1ec151c6" providerId="ADAL" clId="{1789E716-1BA7-4FE6-97BA-60D57EBF86B9}" dt="2021-06-26T04:03:25.592" v="0"/>
      <pc:docMkLst>
        <pc:docMk/>
      </pc:docMkLst>
      <pc:sldChg chg="modSp modNotes">
        <pc:chgData name="Dr. Rakesh Kumar Phanden" userId="db2cd68b-6114-4dc6-8adb-caed1ec151c6" providerId="ADAL" clId="{1789E716-1BA7-4FE6-97BA-60D57EBF86B9}" dt="2021-06-26T04:03:25.592" v="0"/>
        <pc:sldMkLst>
          <pc:docMk/>
          <pc:sldMk cId="0" sldId="619"/>
        </pc:sld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19"/>
            <ac:spMk id="5" creationId="{796B6413-4CCF-488B-B9B2-BAF934A058F1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19"/>
            <ac:spMk id="33794" creationId="{1BA26251-B513-4E16-9576-C62CE5E22D3B}"/>
          </ac:spMkLst>
        </pc:spChg>
        <pc:cxnChg chg="mod">
          <ac:chgData name="Dr. Rakesh Kumar Phanden" userId="db2cd68b-6114-4dc6-8adb-caed1ec151c6" providerId="ADAL" clId="{1789E716-1BA7-4FE6-97BA-60D57EBF86B9}" dt="2021-06-26T04:03:25.592" v="0"/>
          <ac:cxnSpMkLst>
            <pc:docMk/>
            <pc:sldMk cId="0" sldId="619"/>
            <ac:cxnSpMk id="4" creationId="{345EC4B3-AF85-4402-81B2-FDEF8F330C4F}"/>
          </ac:cxnSpMkLst>
        </pc:cxnChg>
      </pc:sldChg>
      <pc:sldChg chg="modSp modNotes">
        <pc:chgData name="Dr. Rakesh Kumar Phanden" userId="db2cd68b-6114-4dc6-8adb-caed1ec151c6" providerId="ADAL" clId="{1789E716-1BA7-4FE6-97BA-60D57EBF86B9}" dt="2021-06-26T04:03:25.592" v="0"/>
        <pc:sldMkLst>
          <pc:docMk/>
          <pc:sldMk cId="0" sldId="623"/>
        </pc:sld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6" creationId="{072B252B-065F-435A-A5C1-CE407F531C2A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7" creationId="{7740E6B8-FFAF-4070-B80B-9490A287E049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9" creationId="{FD842893-4639-4DBB-9BE9-32F833102B4B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10" creationId="{661AC9F4-A9A0-4581-AE30-317CB669336F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12" creationId="{D6B2B876-C972-4E6E-B2CF-A18B78251B49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4098" creationId="{8E8B3032-37F0-42EF-B1B5-96D240DE8B8D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4099" creationId="{6158734C-9FB8-46AC-AB9B-93599687E76A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0" sldId="623"/>
            <ac:spMk id="4100" creationId="{7F7A8A22-D66D-41D0-8B78-A5FC643ECA80}"/>
          </ac:spMkLst>
        </pc:spChg>
        <pc:cxnChg chg="mod">
          <ac:chgData name="Dr. Rakesh Kumar Phanden" userId="db2cd68b-6114-4dc6-8adb-caed1ec151c6" providerId="ADAL" clId="{1789E716-1BA7-4FE6-97BA-60D57EBF86B9}" dt="2021-06-26T04:03:25.592" v="0"/>
          <ac:cxnSpMkLst>
            <pc:docMk/>
            <pc:sldMk cId="0" sldId="623"/>
            <ac:cxnSpMk id="3" creationId="{B42CBA83-1DBD-45D7-B785-95D0BFED3F2F}"/>
          </ac:cxnSpMkLst>
        </pc:cxnChg>
      </pc:sldChg>
      <pc:sldChg chg="modSp">
        <pc:chgData name="Dr. Rakesh Kumar Phanden" userId="db2cd68b-6114-4dc6-8adb-caed1ec151c6" providerId="ADAL" clId="{1789E716-1BA7-4FE6-97BA-60D57EBF86B9}" dt="2021-06-26T04:03:25.592" v="0"/>
        <pc:sldMkLst>
          <pc:docMk/>
          <pc:sldMk cId="372553930" sldId="632"/>
        </pc:sld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372553930" sldId="632"/>
            <ac:spMk id="5" creationId="{6104C485-0722-4954-A513-0DA899C2577C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k cId="372553930" sldId="632"/>
            <ac:spMk id="6" creationId="{53AD04EA-0B33-4C69-BF66-6E5D1C611173}"/>
          </ac:spMkLst>
        </pc:spChg>
      </pc:sldChg>
      <pc:sldMasterChg chg="modSp modSldLayout">
        <pc:chgData name="Dr. Rakesh Kumar Phanden" userId="db2cd68b-6114-4dc6-8adb-caed1ec151c6" providerId="ADAL" clId="{1789E716-1BA7-4FE6-97BA-60D57EBF86B9}" dt="2021-06-26T04:03:25.592" v="0"/>
        <pc:sldMasterMkLst>
          <pc:docMk/>
          <pc:sldMasterMk cId="0" sldId="2147483661"/>
        </pc:sldMasterMkLst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27" creationId="{F21E5D71-5839-4617-981C-70D6CE20299B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28" creationId="{B635E1D8-D474-4DA5-AE02-88992074CE24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32" creationId="{A9FDFB8F-8E5D-4E22-90F8-77ECD9D1FEC9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1033" creationId="{B69E1DAE-52AF-4775-8556-973F53D2585C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275464" creationId="{75467761-0A9E-4FA7-BB29-0025D09ADB90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275465" creationId="{CDF208E4-5BE7-4639-A393-8965DCE47EE6}"/>
          </ac:spMkLst>
        </pc:spChg>
        <pc:spChg chg="mod">
          <ac:chgData name="Dr. Rakesh Kumar Phanden" userId="db2cd68b-6114-4dc6-8adb-caed1ec151c6" providerId="ADAL" clId="{1789E716-1BA7-4FE6-97BA-60D57EBF86B9}" dt="2021-06-26T04:03:25.592" v="0"/>
          <ac:spMkLst>
            <pc:docMk/>
            <pc:sldMasterMk cId="0" sldId="2147483661"/>
            <ac:spMk id="275466" creationId="{DF068890-0271-462C-88AA-FB5583825FF5}"/>
          </ac:spMkLst>
        </pc:spChg>
        <pc:grpChg chg="mod">
          <ac:chgData name="Dr. Rakesh Kumar Phanden" userId="db2cd68b-6114-4dc6-8adb-caed1ec151c6" providerId="ADAL" clId="{1789E716-1BA7-4FE6-97BA-60D57EBF86B9}" dt="2021-06-26T04:03:25.592" v="0"/>
          <ac:grpSpMkLst>
            <pc:docMk/>
            <pc:sldMasterMk cId="0" sldId="2147483661"/>
            <ac:grpSpMk id="1026" creationId="{F472AFF3-E9B3-43B2-9ACA-69A8B90E7BA4}"/>
          </ac:grpSpMkLst>
        </pc:grpChg>
        <pc:picChg chg="mod">
          <ac:chgData name="Dr. Rakesh Kumar Phanden" userId="db2cd68b-6114-4dc6-8adb-caed1ec151c6" providerId="ADAL" clId="{1789E716-1BA7-4FE6-97BA-60D57EBF86B9}" dt="2021-06-26T04:03:25.592" v="0"/>
          <ac:picMkLst>
            <pc:docMk/>
            <pc:sldMasterMk cId="0" sldId="2147483661"/>
            <ac:picMk id="2" creationId="{BE5F2BA0-452A-409C-8B07-57A2BCF247C1}"/>
          </ac:picMkLst>
        </pc:picChg>
        <pc:picChg chg="mod">
          <ac:chgData name="Dr. Rakesh Kumar Phanden" userId="db2cd68b-6114-4dc6-8adb-caed1ec151c6" providerId="ADAL" clId="{1789E716-1BA7-4FE6-97BA-60D57EBF86B9}" dt="2021-06-26T04:03:25.592" v="0"/>
          <ac:picMkLst>
            <pc:docMk/>
            <pc:sldMasterMk cId="0" sldId="2147483661"/>
            <ac:picMk id="6" creationId="{05ECB446-573F-4198-9675-180BE3475C7C}"/>
          </ac:picMkLst>
        </pc:picChg>
        <pc:cxnChg chg="mod">
          <ac:chgData name="Dr. Rakesh Kumar Phanden" userId="db2cd68b-6114-4dc6-8adb-caed1ec151c6" providerId="ADAL" clId="{1789E716-1BA7-4FE6-97BA-60D57EBF86B9}" dt="2021-06-26T04:03:25.592" v="0"/>
          <ac:cxnSpMkLst>
            <pc:docMk/>
            <pc:sldMasterMk cId="0" sldId="2147483661"/>
            <ac:cxnSpMk id="4" creationId="{2C18155E-D489-4EE5-A3C2-7E92E93E9E7E}"/>
          </ac:cxnSpMkLst>
        </pc:cxnChg>
        <pc:sldLayoutChg chg="modSp">
          <pc:chgData name="Dr. Rakesh Kumar Phanden" userId="db2cd68b-6114-4dc6-8adb-caed1ec151c6" providerId="ADAL" clId="{1789E716-1BA7-4FE6-97BA-60D57EBF86B9}" dt="2021-06-26T04:03:25.592" v="0"/>
          <pc:sldLayoutMkLst>
            <pc:docMk/>
            <pc:sldMasterMk cId="0" sldId="2147483661"/>
            <pc:sldLayoutMk cId="2340734769" sldId="2147483663"/>
          </pc:sldLayoutMkLst>
          <pc:spChg chg="mod">
            <ac:chgData name="Dr. Rakesh Kumar Phanden" userId="db2cd68b-6114-4dc6-8adb-caed1ec151c6" providerId="ADAL" clId="{1789E716-1BA7-4FE6-97BA-60D57EBF86B9}" dt="2021-06-26T04:03:25.592" v="0"/>
            <ac:spMkLst>
              <pc:docMk/>
              <pc:sldMasterMk cId="0" sldId="2147483661"/>
              <pc:sldLayoutMk cId="2340734769" sldId="2147483663"/>
              <ac:spMk id="2" creationId="{00000000-0000-0000-0000-000000000000}"/>
            </ac:spMkLst>
          </pc:spChg>
          <pc:spChg chg="mod">
            <ac:chgData name="Dr. Rakesh Kumar Phanden" userId="db2cd68b-6114-4dc6-8adb-caed1ec151c6" providerId="ADAL" clId="{1789E716-1BA7-4FE6-97BA-60D57EBF86B9}" dt="2021-06-26T04:03:25.592" v="0"/>
            <ac:spMkLst>
              <pc:docMk/>
              <pc:sldMasterMk cId="0" sldId="2147483661"/>
              <pc:sldLayoutMk cId="2340734769" sldId="2147483663"/>
              <ac:spMk id="3" creationId="{00000000-0000-0000-0000-000000000000}"/>
            </ac:spMkLst>
          </pc:spChg>
        </pc:sldLayoutChg>
      </pc:sldMasterChg>
    </pc:docChg>
  </pc:docChgLst>
  <pc:docChgLst>
    <pc:chgData name="Dr. Rakesh Kumar Phanden" userId="db2cd68b-6114-4dc6-8adb-caed1ec151c6" providerId="ADAL" clId="{86F915FF-C079-4E95-B120-3D762BB005CD}"/>
    <pc:docChg chg="custSel modSld modMainMaster">
      <pc:chgData name="Dr. Rakesh Kumar Phanden" userId="db2cd68b-6114-4dc6-8adb-caed1ec151c6" providerId="ADAL" clId="{86F915FF-C079-4E95-B120-3D762BB005CD}" dt="2022-07-11T06:57:45.550" v="82" actId="1076"/>
      <pc:docMkLst>
        <pc:docMk/>
      </pc:docMkLst>
      <pc:sldChg chg="addSp delSp modSp mod">
        <pc:chgData name="Dr. Rakesh Kumar Phanden" userId="db2cd68b-6114-4dc6-8adb-caed1ec151c6" providerId="ADAL" clId="{86F915FF-C079-4E95-B120-3D762BB005CD}" dt="2022-07-11T06:57:26.598" v="79" actId="21"/>
        <pc:sldMkLst>
          <pc:docMk/>
          <pc:sldMk cId="0" sldId="623"/>
        </pc:sldMkLst>
        <pc:spChg chg="add del mod">
          <ac:chgData name="Dr. Rakesh Kumar Phanden" userId="db2cd68b-6114-4dc6-8adb-caed1ec151c6" providerId="ADAL" clId="{86F915FF-C079-4E95-B120-3D762BB005CD}" dt="2022-07-11T06:57:26.598" v="79" actId="21"/>
          <ac:spMkLst>
            <pc:docMk/>
            <pc:sldMk cId="0" sldId="623"/>
            <ac:spMk id="13" creationId="{5F4B2632-B70F-30BC-49B6-332880AA3024}"/>
          </ac:spMkLst>
        </pc:spChg>
        <pc:spChg chg="mod">
          <ac:chgData name="Dr. Rakesh Kumar Phanden" userId="db2cd68b-6114-4dc6-8adb-caed1ec151c6" providerId="ADAL" clId="{86F915FF-C079-4E95-B120-3D762BB005CD}" dt="2022-07-11T06:57:14.947" v="74" actId="6549"/>
          <ac:spMkLst>
            <pc:docMk/>
            <pc:sldMk cId="0" sldId="623"/>
            <ac:spMk id="4099" creationId="{6158734C-9FB8-46AC-AB9B-93599687E76A}"/>
          </ac:spMkLst>
        </pc:spChg>
      </pc:sldChg>
      <pc:sldMasterChg chg="addSp modSp mod">
        <pc:chgData name="Dr. Rakesh Kumar Phanden" userId="db2cd68b-6114-4dc6-8adb-caed1ec151c6" providerId="ADAL" clId="{86F915FF-C079-4E95-B120-3D762BB005CD}" dt="2022-07-11T06:57:45.550" v="82" actId="1076"/>
        <pc:sldMasterMkLst>
          <pc:docMk/>
          <pc:sldMasterMk cId="0" sldId="2147483661"/>
        </pc:sldMasterMkLst>
        <pc:spChg chg="add mod">
          <ac:chgData name="Dr. Rakesh Kumar Phanden" userId="db2cd68b-6114-4dc6-8adb-caed1ec151c6" providerId="ADAL" clId="{86F915FF-C079-4E95-B120-3D762BB005CD}" dt="2022-07-11T06:57:42.453" v="81" actId="1076"/>
          <ac:spMkLst>
            <pc:docMk/>
            <pc:sldMasterMk cId="0" sldId="2147483661"/>
            <ac:spMk id="13" creationId="{6836C8D4-92F1-A55B-A0F6-2B48B4E7F80A}"/>
          </ac:spMkLst>
        </pc:spChg>
        <pc:picChg chg="mod">
          <ac:chgData name="Dr. Rakesh Kumar Phanden" userId="db2cd68b-6114-4dc6-8adb-caed1ec151c6" providerId="ADAL" clId="{86F915FF-C079-4E95-B120-3D762BB005CD}" dt="2022-07-11T06:56:59.709" v="70" actId="14100"/>
          <ac:picMkLst>
            <pc:docMk/>
            <pc:sldMasterMk cId="0" sldId="2147483661"/>
            <ac:picMk id="2" creationId="{BE5F2BA0-452A-409C-8B07-57A2BCF247C1}"/>
          </ac:picMkLst>
        </pc:picChg>
        <pc:picChg chg="mod">
          <ac:chgData name="Dr. Rakesh Kumar Phanden" userId="db2cd68b-6114-4dc6-8adb-caed1ec151c6" providerId="ADAL" clId="{86F915FF-C079-4E95-B120-3D762BB005CD}" dt="2022-07-11T06:57:45.550" v="82" actId="1076"/>
          <ac:picMkLst>
            <pc:docMk/>
            <pc:sldMasterMk cId="0" sldId="2147483661"/>
            <ac:picMk id="6" creationId="{05ECB446-573F-4198-9675-180BE3475C7C}"/>
          </ac:picMkLst>
        </pc:pic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>
            <a:extLst>
              <a:ext uri="{FF2B5EF4-FFF2-40B4-BE49-F238E27FC236}">
                <a16:creationId xmlns:a16="http://schemas.microsoft.com/office/drawing/2014/main" id="{FFE9676A-91EA-42EE-A2DD-0E92C83F781E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1" name="Rectangle 3">
            <a:extLst>
              <a:ext uri="{FF2B5EF4-FFF2-40B4-BE49-F238E27FC236}">
                <a16:creationId xmlns:a16="http://schemas.microsoft.com/office/drawing/2014/main" id="{6C1A3D3B-4465-457C-BCC3-5942C7D2D42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6875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algn="r"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2" name="Rectangle 4">
            <a:extLst>
              <a:ext uri="{FF2B5EF4-FFF2-40B4-BE49-F238E27FC236}">
                <a16:creationId xmlns:a16="http://schemas.microsoft.com/office/drawing/2014/main" id="{F91DF512-BD4D-4D65-8295-8ECBB809516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3253" name="Rectangle 5">
            <a:extLst>
              <a:ext uri="{FF2B5EF4-FFF2-40B4-BE49-F238E27FC236}">
                <a16:creationId xmlns:a16="http://schemas.microsoft.com/office/drawing/2014/main" id="{1F29E937-5F6B-4A1E-BD73-F7BBF39ABE8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6875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300"/>
            </a:lvl1pPr>
          </a:lstStyle>
          <a:p>
            <a:pPr>
              <a:defRPr/>
            </a:pPr>
            <a:fld id="{1DBC33CD-86A6-4D50-A955-A94D1170D99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>
            <a:extLst>
              <a:ext uri="{FF2B5EF4-FFF2-40B4-BE49-F238E27FC236}">
                <a16:creationId xmlns:a16="http://schemas.microsoft.com/office/drawing/2014/main" id="{410EE120-F419-4714-B210-CA104E7564C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1" name="Rectangle 3">
            <a:extLst>
              <a:ext uri="{FF2B5EF4-FFF2-40B4-BE49-F238E27FC236}">
                <a16:creationId xmlns:a16="http://schemas.microsoft.com/office/drawing/2014/main" id="{A11BD7AD-1C50-475C-BF5A-261F2F102A6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68750" y="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>
            <a:lvl1pPr algn="r"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2F6AB488-147A-4AFF-A336-658FD99A39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404813" y="696913"/>
            <a:ext cx="6194425" cy="34845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7893" name="Rectangle 5">
            <a:extLst>
              <a:ext uri="{FF2B5EF4-FFF2-40B4-BE49-F238E27FC236}">
                <a16:creationId xmlns:a16="http://schemas.microsoft.com/office/drawing/2014/main" id="{2C192148-C10D-4F59-BEC1-3FB4B3AD29C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3450" y="4413250"/>
            <a:ext cx="5137150" cy="417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7894" name="Rectangle 6">
            <a:extLst>
              <a:ext uri="{FF2B5EF4-FFF2-40B4-BE49-F238E27FC236}">
                <a16:creationId xmlns:a16="http://schemas.microsoft.com/office/drawing/2014/main" id="{918FC600-1F3E-429E-BFAF-4F0305FFD02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defTabSz="931115" eaLnBrk="1" hangingPunct="1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7895" name="Rectangle 7">
            <a:extLst>
              <a:ext uri="{FF2B5EF4-FFF2-40B4-BE49-F238E27FC236}">
                <a16:creationId xmlns:a16="http://schemas.microsoft.com/office/drawing/2014/main" id="{689B5AD7-DEF8-4BBF-B611-7204F453680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68750" y="8826500"/>
            <a:ext cx="3035300" cy="463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081" tIns="46541" rIns="93081" bIns="46541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300"/>
            </a:lvl1pPr>
          </a:lstStyle>
          <a:p>
            <a:pPr>
              <a:defRPr/>
            </a:pPr>
            <a:fld id="{EFABC493-08EB-4D37-886B-0884C46097B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6913"/>
            <a:ext cx="6194425" cy="3484562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FABC493-08EB-4D37-886B-0884C46097B3}" type="slidenum">
              <a:rPr lang="en-US" altLang="en-US" smtClean="0"/>
              <a:pPr>
                <a:defRPr/>
              </a:pPr>
              <a:t>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888309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>
            <a:extLst>
              <a:ext uri="{FF2B5EF4-FFF2-40B4-BE49-F238E27FC236}">
                <a16:creationId xmlns:a16="http://schemas.microsoft.com/office/drawing/2014/main" id="{A5D5A8C8-05EA-46FB-9818-84FF628B80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04813" y="696913"/>
            <a:ext cx="6194425" cy="3484562"/>
          </a:xfrm>
          <a:ln/>
        </p:spPr>
      </p:sp>
      <p:sp>
        <p:nvSpPr>
          <p:cNvPr id="34819" name="Notes Placeholder 2">
            <a:extLst>
              <a:ext uri="{FF2B5EF4-FFF2-40B4-BE49-F238E27FC236}">
                <a16:creationId xmlns:a16="http://schemas.microsoft.com/office/drawing/2014/main" id="{947F252D-E7C5-48D5-A975-94EEA3AA58F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  <p:sp>
        <p:nvSpPr>
          <p:cNvPr id="34820" name="Slide Number Placeholder 3">
            <a:extLst>
              <a:ext uri="{FF2B5EF4-FFF2-40B4-BE49-F238E27FC236}">
                <a16:creationId xmlns:a16="http://schemas.microsoft.com/office/drawing/2014/main" id="{F0E8C8F9-5D6C-40E7-B450-2A31EDCF4DA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fld id="{F84D415B-FA8B-4D50-8E13-9A9178000C05}" type="slidenum">
              <a:rPr lang="en-US" altLang="en-US" smtClean="0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C7B9C71F-1EEE-498B-9C74-BB240167923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294752E-D700-44B7-AA4D-234727906B58}" type="datetime1">
              <a:rPr lang="en-US"/>
              <a:pPr>
                <a:defRPr/>
              </a:pPr>
              <a:t>11-Jul-22</a:t>
            </a:fld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7570C512-7F15-4C39-94CB-B83C214171F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D6B18421-68D1-4C7B-B64E-CAE500EB577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3700A05-E79B-463B-92B9-8A34802E05F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94641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8">
            <a:extLst>
              <a:ext uri="{FF2B5EF4-FFF2-40B4-BE49-F238E27FC236}">
                <a16:creationId xmlns:a16="http://schemas.microsoft.com/office/drawing/2014/main" id="{F405090E-CD93-4E1A-A9B2-BFF552EA348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49415E-DC32-4AA3-890A-834FD3B6C1A1}" type="datetime1">
              <a:rPr lang="en-US"/>
              <a:pPr>
                <a:defRPr/>
              </a:pPr>
              <a:t>11-Jul-22</a:t>
            </a:fld>
            <a:endParaRPr lang="en-US"/>
          </a:p>
        </p:txBody>
      </p:sp>
      <p:sp>
        <p:nvSpPr>
          <p:cNvPr id="5" name="Rectangle 9">
            <a:extLst>
              <a:ext uri="{FF2B5EF4-FFF2-40B4-BE49-F238E27FC236}">
                <a16:creationId xmlns:a16="http://schemas.microsoft.com/office/drawing/2014/main" id="{830DD5EA-ED07-4693-B20E-4C0CC4F3E62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10">
            <a:extLst>
              <a:ext uri="{FF2B5EF4-FFF2-40B4-BE49-F238E27FC236}">
                <a16:creationId xmlns:a16="http://schemas.microsoft.com/office/drawing/2014/main" id="{208ED070-7B91-425F-A691-E0E79D2E51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5EFA56F-1CA0-416F-B087-CB532C0D75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0734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8">
            <a:extLst>
              <a:ext uri="{FF2B5EF4-FFF2-40B4-BE49-F238E27FC236}">
                <a16:creationId xmlns:a16="http://schemas.microsoft.com/office/drawing/2014/main" id="{D282BA57-8455-46EC-9994-170EEDD2D72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4106540-AA80-45BE-81BE-B4CA190614F1}" type="datetime1">
              <a:rPr lang="en-US"/>
              <a:pPr>
                <a:defRPr/>
              </a:pPr>
              <a:t>11-Jul-22</a:t>
            </a:fld>
            <a:endParaRPr lang="en-US"/>
          </a:p>
        </p:txBody>
      </p:sp>
      <p:sp>
        <p:nvSpPr>
          <p:cNvPr id="3" name="Rectangle 9">
            <a:extLst>
              <a:ext uri="{FF2B5EF4-FFF2-40B4-BE49-F238E27FC236}">
                <a16:creationId xmlns:a16="http://schemas.microsoft.com/office/drawing/2014/main" id="{9D3AC472-17D5-456E-8C51-C158FA92D38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10">
            <a:extLst>
              <a:ext uri="{FF2B5EF4-FFF2-40B4-BE49-F238E27FC236}">
                <a16:creationId xmlns:a16="http://schemas.microsoft.com/office/drawing/2014/main" id="{CB0BE986-C981-4A66-A219-439FE6EED9B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B8CEF2-9257-4065-9EC3-936C98FF97A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558962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5">
            <a:alphaModFix amt="36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18155E-D489-4EE5-A3C2-7E92E93E9E7E}"/>
              </a:ext>
            </a:extLst>
          </p:cNvPr>
          <p:cNvCxnSpPr>
            <a:cxnSpLocks/>
          </p:cNvCxnSpPr>
          <p:nvPr userDrawn="1"/>
        </p:nvCxnSpPr>
        <p:spPr bwMode="auto">
          <a:xfrm>
            <a:off x="1117600" y="1143000"/>
            <a:ext cx="11074400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grpSp>
        <p:nvGrpSpPr>
          <p:cNvPr id="1026" name="Group 2">
            <a:extLst>
              <a:ext uri="{FF2B5EF4-FFF2-40B4-BE49-F238E27FC236}">
                <a16:creationId xmlns:a16="http://schemas.microsoft.com/office/drawing/2014/main" id="{F472AFF3-E9B3-43B2-9ACA-69A8B90E7BA4}"/>
              </a:ext>
            </a:extLst>
          </p:cNvPr>
          <p:cNvGrpSpPr>
            <a:grpSpLocks/>
          </p:cNvGrpSpPr>
          <p:nvPr userDrawn="1"/>
        </p:nvGrpSpPr>
        <p:grpSpPr bwMode="auto">
          <a:xfrm>
            <a:off x="-4368800" y="-304800"/>
            <a:ext cx="5486400" cy="3962400"/>
            <a:chOff x="-2040" y="0"/>
            <a:chExt cx="2592" cy="2496"/>
          </a:xfrm>
        </p:grpSpPr>
        <p:sp>
          <p:nvSpPr>
            <p:cNvPr id="1032" name="AutoShape 3">
              <a:extLst>
                <a:ext uri="{FF2B5EF4-FFF2-40B4-BE49-F238E27FC236}">
                  <a16:creationId xmlns:a16="http://schemas.microsoft.com/office/drawing/2014/main" id="{A9FDFB8F-8E5D-4E22-90F8-77ECD9D1FEC9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2040" y="528"/>
              <a:ext cx="2592" cy="1968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296 w 64000"/>
                <a:gd name="T28" fmla="*/ -26244 h 64000"/>
                <a:gd name="T29" fmla="*/ 50296 w 64000"/>
                <a:gd name="T30" fmla="*/ 26244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33" name="AutoShape 4">
              <a:extLst>
                <a:ext uri="{FF2B5EF4-FFF2-40B4-BE49-F238E27FC236}">
                  <a16:creationId xmlns:a16="http://schemas.microsoft.com/office/drawing/2014/main" id="{B69E1DAE-52AF-4775-8556-973F53D2585C}"/>
                </a:ext>
              </a:extLst>
            </p:cNvPr>
            <p:cNvSpPr>
              <a:spLocks/>
            </p:cNvSpPr>
            <p:nvPr userDrawn="1"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T0" fmla="*/ 0 w 64000"/>
                <a:gd name="T1" fmla="*/ 0 h 64000"/>
                <a:gd name="T2" fmla="*/ 0 w 64000"/>
                <a:gd name="T3" fmla="*/ 0 h 64000"/>
                <a:gd name="T4" fmla="*/ 0 w 64000"/>
                <a:gd name="T5" fmla="*/ 0 h 64000"/>
                <a:gd name="T6" fmla="*/ 0 w 64000"/>
                <a:gd name="T7" fmla="*/ 0 h 64000"/>
                <a:gd name="T8" fmla="*/ 0 w 64000"/>
                <a:gd name="T9" fmla="*/ 0 h 64000"/>
                <a:gd name="T10" fmla="*/ 0 w 64000"/>
                <a:gd name="T11" fmla="*/ 0 h 64000"/>
                <a:gd name="T12" fmla="*/ 0 w 64000"/>
                <a:gd name="T13" fmla="*/ 0 h 64000"/>
                <a:gd name="T14" fmla="*/ 0 w 64000"/>
                <a:gd name="T15" fmla="*/ 0 h 64000"/>
                <a:gd name="T16" fmla="*/ 0 w 64000"/>
                <a:gd name="T17" fmla="*/ 0 h 64000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50077 w 64000"/>
                <a:gd name="T28" fmla="*/ -26412 h 64000"/>
                <a:gd name="T29" fmla="*/ 50077 w 64000"/>
                <a:gd name="T30" fmla="*/ 26412 h 64000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1027" name="Rectangle 6">
            <a:extLst>
              <a:ext uri="{FF2B5EF4-FFF2-40B4-BE49-F238E27FC236}">
                <a16:creationId xmlns:a16="http://schemas.microsoft.com/office/drawing/2014/main" id="{F21E5D71-5839-4617-981C-70D6CE20299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016000" y="110570"/>
            <a:ext cx="10469803" cy="84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Rectangle 7">
            <a:extLst>
              <a:ext uri="{FF2B5EF4-FFF2-40B4-BE49-F238E27FC236}">
                <a16:creationId xmlns:a16="http://schemas.microsoft.com/office/drawing/2014/main" id="{B635E1D8-D474-4DA5-AE02-88992074CE2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520752" y="1486219"/>
            <a:ext cx="9751483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275464" name="Rectangle 8">
            <a:extLst>
              <a:ext uri="{FF2B5EF4-FFF2-40B4-BE49-F238E27FC236}">
                <a16:creationId xmlns:a16="http://schemas.microsoft.com/office/drawing/2014/main" id="{75467761-0A9E-4FA7-BB29-0025D09ADB90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fld id="{FE9536C8-E8C0-4ADB-B909-36036E438CF2}" type="datetime1">
              <a:rPr lang="en-US"/>
              <a:pPr>
                <a:defRPr/>
              </a:pPr>
              <a:t>11-Jul-22</a:t>
            </a:fld>
            <a:endParaRPr lang="en-US"/>
          </a:p>
        </p:txBody>
      </p:sp>
      <p:sp>
        <p:nvSpPr>
          <p:cNvPr id="275465" name="Rectangle 9">
            <a:extLst>
              <a:ext uri="{FF2B5EF4-FFF2-40B4-BE49-F238E27FC236}">
                <a16:creationId xmlns:a16="http://schemas.microsoft.com/office/drawing/2014/main" id="{CDF208E4-5BE7-4639-A393-8965DCE47EE6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8400"/>
            <a:ext cx="3860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Verdana" pitchFamily="34" charset="0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275466" name="Rectangle 10">
            <a:extLst>
              <a:ext uri="{FF2B5EF4-FFF2-40B4-BE49-F238E27FC236}">
                <a16:creationId xmlns:a16="http://schemas.microsoft.com/office/drawing/2014/main" id="{DF068890-0271-462C-88AA-FB5583825FF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8400"/>
            <a:ext cx="2844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Verdana" panose="020B0604030504040204" pitchFamily="34" charset="0"/>
              </a:defRPr>
            </a:lvl1pPr>
          </a:lstStyle>
          <a:p>
            <a:pPr>
              <a:defRPr/>
            </a:pPr>
            <a:fld id="{9B0C157A-5813-4321-9DEC-CE879460C33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2" name="Picture 2" descr="Related image">
            <a:extLst>
              <a:ext uri="{FF2B5EF4-FFF2-40B4-BE49-F238E27FC236}">
                <a16:creationId xmlns:a16="http://schemas.microsoft.com/office/drawing/2014/main" id="{BE5F2BA0-452A-409C-8B07-57A2BCF247C1}"/>
              </a:ext>
            </a:extLst>
          </p:cNvPr>
          <p:cNvPicPr>
            <a:picLocks noChangeAspect="1" noChangeArrowheads="1"/>
          </p:cNvPicPr>
          <p:nvPr userDrawn="1"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785" t="5345" r="7027"/>
          <a:stretch/>
        </p:blipFill>
        <p:spPr bwMode="auto">
          <a:xfrm>
            <a:off x="11199700" y="58183"/>
            <a:ext cx="765410" cy="99587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>
            <a:extLst>
              <a:ext uri="{FF2B5EF4-FFF2-40B4-BE49-F238E27FC236}">
                <a16:creationId xmlns:a16="http://schemas.microsoft.com/office/drawing/2014/main" id="{05ECB446-573F-4198-9675-180BE3475C7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16000" y="7969"/>
            <a:ext cx="779169" cy="8456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3" name="TextBox 12">
            <a:extLst>
              <a:ext uri="{FF2B5EF4-FFF2-40B4-BE49-F238E27FC236}">
                <a16:creationId xmlns:a16="http://schemas.microsoft.com/office/drawing/2014/main" id="{6836C8D4-92F1-A55B-A0F6-2B48B4E7F80A}"/>
              </a:ext>
            </a:extLst>
          </p:cNvPr>
          <p:cNvSpPr txBox="1"/>
          <p:nvPr userDrawn="1"/>
        </p:nvSpPr>
        <p:spPr>
          <a:xfrm>
            <a:off x="738795" y="776072"/>
            <a:ext cx="156391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en-US" sz="1800" b="1" dirty="0">
                <a:latin typeface="Times New Roman" panose="02020603050405020304" pitchFamily="18" charset="0"/>
              </a:rPr>
              <a:t>FLAME 2022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7" r:id="rId3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¡"/>
        <a:defRPr sz="29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2500">
          <a:solidFill>
            <a:schemeClr val="tx1"/>
          </a:solidFill>
          <a:latin typeface="Calibri" pitchFamily="34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anose="05000000000000000000" pitchFamily="2" charset="2"/>
        <a:buChar char="¡"/>
        <a:defRPr sz="2200">
          <a:solidFill>
            <a:schemeClr val="tx1"/>
          </a:solidFill>
          <a:latin typeface="Calibri" pitchFamily="34" charset="0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l"/>
        <a:defRPr sz="1900">
          <a:solidFill>
            <a:schemeClr val="tx1"/>
          </a:solidFill>
          <a:latin typeface="Calibri" pitchFamily="34" charset="0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anose="05000000000000000000" pitchFamily="2" charset="2"/>
        <a:buChar char="¡"/>
        <a:defRPr sz="1900">
          <a:solidFill>
            <a:schemeClr val="tx1"/>
          </a:solidFill>
          <a:latin typeface="Calibri" pitchFamily="34" charset="0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Number Placeholder 1">
            <a:extLst>
              <a:ext uri="{FF2B5EF4-FFF2-40B4-BE49-F238E27FC236}">
                <a16:creationId xmlns:a16="http://schemas.microsoft.com/office/drawing/2014/main" id="{8E8B3032-37F0-42EF-B1B5-96D240DE8B8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xfrm>
            <a:off x="8483600" y="6324600"/>
            <a:ext cx="2133600" cy="457200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05643F67-106A-47FA-B1A8-8857599BD36D}" type="slidenum">
              <a:rPr lang="en-US" altLang="en-US" sz="1200"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>
              <a:latin typeface="Verdana" panose="020B0604030504040204" pitchFamily="34" charset="0"/>
            </a:endParaRPr>
          </a:p>
        </p:txBody>
      </p:sp>
      <p:sp>
        <p:nvSpPr>
          <p:cNvPr id="4099" name="TextBox 4">
            <a:extLst>
              <a:ext uri="{FF2B5EF4-FFF2-40B4-BE49-F238E27FC236}">
                <a16:creationId xmlns:a16="http://schemas.microsoft.com/office/drawing/2014/main" id="{6158734C-9FB8-46AC-AB9B-93599687E7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56675"/>
            <a:ext cx="9144000" cy="1107996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2200" b="1" i="1" dirty="0">
                <a:latin typeface="Times New Roman" panose="02020603050405020304" pitchFamily="18" charset="0"/>
              </a:rPr>
              <a:t>The 3</a:t>
            </a:r>
            <a:r>
              <a:rPr lang="en-US" altLang="en-US" sz="2200" b="1" i="1" baseline="30000" dirty="0">
                <a:latin typeface="Times New Roman" panose="02020603050405020304" pitchFamily="18" charset="0"/>
              </a:rPr>
              <a:t>rd</a:t>
            </a:r>
            <a:r>
              <a:rPr lang="en-US" altLang="en-US" sz="2200" b="1" i="1" dirty="0">
                <a:latin typeface="Times New Roman" panose="02020603050405020304" pitchFamily="18" charset="0"/>
              </a:rPr>
              <a:t> Biennial International Conference on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2200" b="1" i="1" dirty="0">
                <a:latin typeface="Times New Roman" panose="02020603050405020304" pitchFamily="18" charset="0"/>
              </a:rPr>
              <a:t>Future Learning Aspects of Mechanical Engineering</a:t>
            </a:r>
          </a:p>
          <a:p>
            <a:pPr algn="ctr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en-US" altLang="en-US" sz="2200" b="1" dirty="0">
                <a:latin typeface="Times New Roman" panose="02020603050405020304" pitchFamily="18" charset="0"/>
              </a:rPr>
              <a:t>3</a:t>
            </a:r>
            <a:r>
              <a:rPr lang="en-US" altLang="en-US" sz="2200" b="1" baseline="30000" dirty="0">
                <a:latin typeface="Times New Roman" panose="02020603050405020304" pitchFamily="18" charset="0"/>
              </a:rPr>
              <a:t>rd</a:t>
            </a:r>
            <a:r>
              <a:rPr lang="en-US" altLang="en-US" sz="2200" b="1" dirty="0">
                <a:latin typeface="Times New Roman" panose="02020603050405020304" pitchFamily="18" charset="0"/>
              </a:rPr>
              <a:t> to 5</a:t>
            </a:r>
            <a:r>
              <a:rPr lang="en-US" altLang="en-US" sz="2200" b="1" baseline="30000" dirty="0">
                <a:latin typeface="Times New Roman" panose="02020603050405020304" pitchFamily="18" charset="0"/>
              </a:rPr>
              <a:t>th</a:t>
            </a:r>
            <a:r>
              <a:rPr lang="en-US" altLang="en-US" sz="2200" b="1" dirty="0">
                <a:latin typeface="Times New Roman" panose="02020603050405020304" pitchFamily="18" charset="0"/>
              </a:rPr>
              <a:t> August 2022</a:t>
            </a:r>
          </a:p>
        </p:txBody>
      </p:sp>
      <p:sp>
        <p:nvSpPr>
          <p:cNvPr id="4100" name="TextBox 5">
            <a:extLst>
              <a:ext uri="{FF2B5EF4-FFF2-40B4-BE49-F238E27FC236}">
                <a16:creationId xmlns:a16="http://schemas.microsoft.com/office/drawing/2014/main" id="{7F7A8A22-D66D-41D0-8B78-A5FC643ECA8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51374" y="5641287"/>
            <a:ext cx="8489252" cy="10849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200" b="1" dirty="0">
                <a:latin typeface="Times New Roman" panose="02020603050405020304" pitchFamily="18" charset="0"/>
              </a:rPr>
              <a:t>Department of Mechanical Engineering</a:t>
            </a:r>
          </a:p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000" dirty="0">
                <a:latin typeface="Times New Roman" panose="02020603050405020304" pitchFamily="18" charset="0"/>
              </a:rPr>
              <a:t>Amity School of Engineering and Technology, Amity University Uttar Pradesh, Sector – 125, Noida, India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72B252B-065F-435A-A5C1-CE407F531C2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165" y="2291169"/>
            <a:ext cx="84892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Tittle of Paper: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740E6B8-FFAF-4070-B80B-9490A287E0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61925" y="2950446"/>
            <a:ext cx="84892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Name of Author(s):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D842893-4639-4DBB-9BE9-32F833102B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438401" y="1607856"/>
            <a:ext cx="3167275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Paper Id: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61AC9F4-A9A0-4581-AE30-317CB669336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165" y="3581948"/>
            <a:ext cx="8489252" cy="49244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Name of Presenter(s):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B2B876-C972-4E6E-B2CF-A18B78251B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7165" y="4443832"/>
            <a:ext cx="8489252" cy="892552"/>
          </a:xfrm>
          <a:prstGeom prst="rect">
            <a:avLst/>
          </a:prstGeom>
          <a:ln w="31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spcAft>
                <a:spcPts val="300"/>
              </a:spcAft>
              <a:buClrTx/>
              <a:buSzTx/>
              <a:buNone/>
            </a:pPr>
            <a:r>
              <a:rPr lang="en-US" altLang="en-US" sz="2600" b="1" dirty="0">
                <a:latin typeface="Times New Roman" panose="02020603050405020304" pitchFamily="18" charset="0"/>
              </a:rPr>
              <a:t>Affiliation of Presenter: (Name/logo of Your University/College/Institute etc.)</a:t>
            </a:r>
            <a:endParaRPr lang="en-US" altLang="en-US" sz="2600" dirty="0">
              <a:latin typeface="Times New Roman" panose="02020603050405020304" pitchFamily="18" charset="0"/>
            </a:endParaRP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B42CBA83-1DBD-45D7-B785-95D0BFED3F2F}"/>
              </a:ext>
            </a:extLst>
          </p:cNvPr>
          <p:cNvCxnSpPr/>
          <p:nvPr/>
        </p:nvCxnSpPr>
        <p:spPr bwMode="auto">
          <a:xfrm>
            <a:off x="1954974" y="5641287"/>
            <a:ext cx="833363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6104C485-0722-4954-A513-0DA899C257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9844" y="457200"/>
            <a:ext cx="4532312" cy="457200"/>
          </a:xfrm>
        </p:spPr>
        <p:txBody>
          <a:bodyPr/>
          <a:lstStyle/>
          <a:p>
            <a:r>
              <a:rPr lang="en-US" dirty="0"/>
              <a:t>Content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5323C4-3661-4745-9D64-AF70F9357B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5EFA56F-1CA0-416F-B087-CB532C0D754B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AD04EA-0B33-4C69-BF66-6E5D1C61117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2291168"/>
            <a:ext cx="6629401" cy="312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Introduction 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Literature Review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Problem Formulation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Methodology 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Results and Discussion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Conclusion</a:t>
            </a:r>
          </a:p>
          <a:p>
            <a:pPr marL="514350" indent="-514350">
              <a:spcBef>
                <a:spcPct val="0"/>
              </a:spcBef>
              <a:spcAft>
                <a:spcPts val="300"/>
              </a:spcAft>
              <a:buClrTx/>
              <a:buSzTx/>
              <a:buFontTx/>
              <a:buAutoNum type="arabicPeriod"/>
            </a:pPr>
            <a:r>
              <a:rPr lang="en-US" altLang="en-US" sz="2600" dirty="0">
                <a:latin typeface="Times New Roman" panose="02020603050405020304" pitchFamily="18" charset="0"/>
              </a:rPr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372553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Text Placeholder 2">
            <a:extLst>
              <a:ext uri="{FF2B5EF4-FFF2-40B4-BE49-F238E27FC236}">
                <a16:creationId xmlns:a16="http://schemas.microsoft.com/office/drawing/2014/main" id="{1BA26251-B513-4E16-9576-C62CE5E22D3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209800" y="2743200"/>
            <a:ext cx="7772400" cy="1066800"/>
          </a:xfrm>
        </p:spPr>
        <p:txBody>
          <a:bodyPr/>
          <a:lstStyle/>
          <a:p>
            <a:pPr algn="ctr"/>
            <a:r>
              <a:rPr lang="en-US" altLang="en-US" sz="7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Thank You</a:t>
            </a:r>
          </a:p>
          <a:p>
            <a:pPr algn="ctr"/>
            <a:r>
              <a:rPr lang="en-US" altLang="en-US" sz="72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Q&amp;A</a:t>
            </a:r>
          </a:p>
        </p:txBody>
      </p:sp>
      <p:sp>
        <p:nvSpPr>
          <p:cNvPr id="33795" name="Slide Number Placeholder 3">
            <a:extLst>
              <a:ext uri="{FF2B5EF4-FFF2-40B4-BE49-F238E27FC236}">
                <a16:creationId xmlns:a16="http://schemas.microsoft.com/office/drawing/2014/main" id="{E6D83993-51E6-430C-B7F1-01AE33CCE79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tx2"/>
              </a:buClr>
              <a:buSzPct val="70000"/>
              <a:buFont typeface="Wingdings" panose="05000000000000000000" pitchFamily="2" charset="2"/>
              <a:buChar char="¡"/>
              <a:defRPr sz="29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25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65000"/>
              <a:buFont typeface="Wingdings" panose="05000000000000000000" pitchFamily="2" charset="2"/>
              <a:buChar char="¡"/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l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Char char="¡"/>
              <a:defRPr sz="19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fld id="{85DDCF05-110E-4CCA-892B-165EC9EF7C4F}" type="slidenum">
              <a:rPr lang="en-US" altLang="en-US" sz="1200">
                <a:latin typeface="Verdana" panose="020B0604030504040204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>
              <a:latin typeface="Verdana" panose="020B0604030504040204" pitchFamily="34" charset="0"/>
            </a:endParaRPr>
          </a:p>
        </p:txBody>
      </p:sp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345EC4B3-AF85-4402-81B2-FDEF8F330C4F}"/>
              </a:ext>
            </a:extLst>
          </p:cNvPr>
          <p:cNvCxnSpPr/>
          <p:nvPr/>
        </p:nvCxnSpPr>
        <p:spPr bwMode="auto">
          <a:xfrm>
            <a:off x="1929183" y="4191000"/>
            <a:ext cx="8333635" cy="0"/>
          </a:xfrm>
          <a:prstGeom prst="line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</p:cxnSp>
      <p:sp>
        <p:nvSpPr>
          <p:cNvPr id="5" name="Text Placeholder 2">
            <a:extLst>
              <a:ext uri="{FF2B5EF4-FFF2-40B4-BE49-F238E27FC236}">
                <a16:creationId xmlns:a16="http://schemas.microsoft.com/office/drawing/2014/main" id="{796B6413-4CCF-488B-B9B2-BAF934A058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8077" y="4656404"/>
            <a:ext cx="7772400" cy="121919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marL="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70000"/>
              <a:buFont typeface="Wingdings" panose="05000000000000000000" pitchFamily="2" charset="2"/>
              <a:buNone/>
              <a:defRPr sz="2000">
                <a:solidFill>
                  <a:schemeClr val="tx1"/>
                </a:solidFill>
                <a:latin typeface="Calibri" pitchFamily="34" charset="0"/>
                <a:ea typeface="+mn-ea"/>
                <a:cs typeface="+mn-cs"/>
              </a:defRPr>
            </a:lvl1pPr>
            <a:lvl2pPr marL="4572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1800">
                <a:solidFill>
                  <a:schemeClr val="tx1"/>
                </a:solidFill>
                <a:latin typeface="Calibri" pitchFamily="34" charset="0"/>
              </a:defRPr>
            </a:lvl2pPr>
            <a:lvl3pPr marL="9144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5000"/>
              <a:buFont typeface="Wingdings" panose="05000000000000000000" pitchFamily="2" charset="2"/>
              <a:buNone/>
              <a:defRPr sz="1600">
                <a:solidFill>
                  <a:schemeClr val="tx1"/>
                </a:solidFill>
                <a:latin typeface="Calibri" pitchFamily="34" charset="0"/>
              </a:defRPr>
            </a:lvl3pPr>
            <a:lvl4pPr marL="13716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70000"/>
              <a:buFont typeface="Wingdings" panose="05000000000000000000" pitchFamily="2" charset="2"/>
              <a:buNone/>
              <a:defRPr sz="1400">
                <a:solidFill>
                  <a:schemeClr val="tx1"/>
                </a:solidFill>
                <a:latin typeface="Calibri" pitchFamily="34" charset="0"/>
              </a:defRPr>
            </a:lvl4pPr>
            <a:lvl5pPr marL="1828800" indent="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anose="05000000000000000000" pitchFamily="2" charset="2"/>
              <a:buNone/>
              <a:defRPr sz="1400">
                <a:solidFill>
                  <a:schemeClr val="tx1"/>
                </a:solidFill>
                <a:latin typeface="Calibri" pitchFamily="34" charset="0"/>
              </a:defRPr>
            </a:lvl5pPr>
            <a:lvl6pPr marL="22860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6pPr>
            <a:lvl7pPr marL="27432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7pPr>
            <a:lvl8pPr marL="32004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8pPr>
            <a:lvl9pPr marL="3657600" indent="0" algn="l" rtl="0" fontAlgn="base">
              <a:spcBef>
                <a:spcPct val="20000"/>
              </a:spcBef>
              <a:spcAft>
                <a:spcPct val="0"/>
              </a:spcAft>
              <a:buClr>
                <a:schemeClr val="tx2"/>
              </a:buClr>
              <a:buSzPct val="60000"/>
              <a:buFont typeface="Wingdings" pitchFamily="2" charset="2"/>
              <a:buNone/>
              <a:defRPr sz="1400">
                <a:solidFill>
                  <a:schemeClr val="tx1"/>
                </a:solidFill>
                <a:latin typeface="+mn-lt"/>
              </a:defRPr>
            </a:lvl9pPr>
          </a:lstStyle>
          <a:p>
            <a:pPr algn="ctr"/>
            <a:r>
              <a:rPr lang="en-US" altLang="en-US" sz="3000" b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Contact Details of Presenter:</a:t>
            </a:r>
          </a:p>
          <a:p>
            <a:pPr algn="ctr"/>
            <a:r>
              <a:rPr lang="en-US" altLang="en-US" sz="3000" i="1" kern="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E-mail, Phone Number etc..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18606</TotalTime>
  <Words>109</Words>
  <Application>Microsoft Office PowerPoint</Application>
  <PresentationFormat>Widescreen</PresentationFormat>
  <Paragraphs>27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Times New Roman</vt:lpstr>
      <vt:lpstr>Verdana</vt:lpstr>
      <vt:lpstr>Wingdings</vt:lpstr>
      <vt:lpstr>Eclipse</vt:lpstr>
      <vt:lpstr>PowerPoint Presentation</vt:lpstr>
      <vt:lpstr>Content</vt:lpstr>
      <vt:lpstr>PowerPoint Presentation</vt:lpstr>
    </vt:vector>
  </TitlesOfParts>
  <Company>IITK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oscillatory flow in an aortic bifurcation</dc:title>
  <dc:subject>for FMFP 2008 (December, Bangalore)</dc:subject>
  <dc:creator>K. Muralidhar</dc:creator>
  <cp:lastModifiedBy>Dr. Rakesh Kumar Phanden</cp:lastModifiedBy>
  <cp:revision>752</cp:revision>
  <dcterms:created xsi:type="dcterms:W3CDTF">2002-11-11T06:15:19Z</dcterms:created>
  <dcterms:modified xsi:type="dcterms:W3CDTF">2022-07-11T06:57:49Z</dcterms:modified>
  <cp:category>paper presentation</cp:category>
</cp:coreProperties>
</file>